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59" r:id="rId6"/>
    <p:sldId id="260" r:id="rId7"/>
    <p:sldId id="268" r:id="rId8"/>
    <p:sldId id="262" r:id="rId9"/>
    <p:sldId id="272" r:id="rId10"/>
    <p:sldId id="261" r:id="rId11"/>
    <p:sldId id="267" r:id="rId12"/>
    <p:sldId id="271" r:id="rId13"/>
    <p:sldId id="263" r:id="rId14"/>
    <p:sldId id="264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378E72FE-51C1-4F12-948D-97C94D76BFBE}">
          <p14:sldIdLst>
            <p14:sldId id="256"/>
            <p14:sldId id="257"/>
            <p14:sldId id="258"/>
            <p14:sldId id="259"/>
            <p14:sldId id="260"/>
          </p14:sldIdLst>
        </p14:section>
        <p14:section name="Untitled Section" id="{4C19D084-7CCE-4B4B-84CB-E51F4E673F55}">
          <p14:sldIdLst>
            <p14:sldId id="268"/>
            <p14:sldId id="261"/>
            <p14:sldId id="267"/>
            <p14:sldId id="262"/>
            <p14:sldId id="263"/>
            <p14:sldId id="264"/>
            <p14:sldId id="26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8" autoAdjust="0"/>
    <p:restoredTop sz="86463" autoAdjust="0"/>
  </p:normalViewPr>
  <p:slideViewPr>
    <p:cSldViewPr>
      <p:cViewPr>
        <p:scale>
          <a:sx n="93" d="100"/>
          <a:sy n="93" d="100"/>
        </p:scale>
        <p:origin x="-23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B45D2-DE04-4575-A274-040FD2C87CC8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84F86-CCEE-448B-A9CD-1E84745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7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 – everyone will introduce themselves so they can say what</a:t>
            </a:r>
            <a:r>
              <a:rPr lang="en-US" baseline="0" dirty="0" smtClean="0"/>
              <a:t> they have been doing in addition to what their lead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47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860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095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7036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893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Alex,</a:t>
            </a:r>
            <a:r>
              <a:rPr lang="en-US" baseline="0" dirty="0" smtClean="0"/>
              <a:t> Jeff N, Jeff R, </a:t>
            </a:r>
            <a:r>
              <a:rPr lang="en-US" baseline="0" dirty="0" err="1" smtClean="0"/>
              <a:t>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30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66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Jeffrey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47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59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Jeffrey</a:t>
            </a:r>
            <a:r>
              <a:rPr lang="en-US" baseline="0" dirty="0" smtClean="0"/>
              <a:t>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70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F86-CCEE-448B-A9CD-1E84745183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83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403" y="5654318"/>
            <a:ext cx="3153997" cy="1205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416675"/>
            <a:ext cx="3886200" cy="365125"/>
          </a:xfrm>
        </p:spPr>
        <p:txBody>
          <a:bodyPr/>
          <a:lstStyle>
            <a:lvl1pPr>
              <a:defRPr lang="en-US" sz="900" smtClean="0">
                <a:solidFill>
                  <a:schemeClr val="bg1">
                    <a:lumMod val="1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© 2010-2011 Computer Science Department, Texas Christian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403" y="5654318"/>
            <a:ext cx="3153997" cy="1205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19600" y="6416675"/>
            <a:ext cx="3962400" cy="365125"/>
          </a:xfrm>
        </p:spPr>
        <p:txBody>
          <a:bodyPr/>
          <a:lstStyle>
            <a:lvl1pPr>
              <a:defRPr lang="en-US" sz="900" smtClean="0">
                <a:solidFill>
                  <a:schemeClr val="bg1">
                    <a:lumMod val="1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© 2010-2011 Computer Science Department, Texas Christian University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403" y="5654318"/>
            <a:ext cx="3153997" cy="1205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403" y="5654318"/>
            <a:ext cx="3153997" cy="1205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200" smtClean="0">
                <a:effectLst/>
              </a:defRPr>
            </a:lvl1pPr>
          </a:lstStyle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282" y="5193102"/>
            <a:ext cx="3153997" cy="1205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561" y="5128806"/>
            <a:ext cx="3153997" cy="1205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91000" y="6416675"/>
            <a:ext cx="4191000" cy="365125"/>
          </a:xfrm>
        </p:spPr>
        <p:txBody>
          <a:bodyPr/>
          <a:lstStyle/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403" y="5654318"/>
            <a:ext cx="3153997" cy="12057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3619" y="106392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8600" y="6416675"/>
            <a:ext cx="43434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1200" smtClean="0">
                <a:solidFill>
                  <a:schemeClr val="bg1">
                    <a:lumMod val="1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© 2010-2011 Computer Science Department, Texas Christian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0571AD7-7171-452E-9DA1-2EDAA1BE42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</a:schemeClr>
            </a:gs>
            <a:gs pos="47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71802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495800"/>
            <a:ext cx="3667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2010-2011 Senior Design Project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TCU Computer Science Department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2178" y="6604084"/>
            <a:ext cx="3733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10000"/>
                  </a:schemeClr>
                </a:solidFill>
              </a:rPr>
              <a:t>© 2010-2011 Computer Science Department, Texas Christian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54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Hardware Overview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18" t="19066" r="12184" b="9123"/>
          <a:stretch/>
        </p:blipFill>
        <p:spPr>
          <a:xfrm>
            <a:off x="533400" y="1447800"/>
            <a:ext cx="3042920" cy="3842212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0" y="1371600"/>
            <a:ext cx="5334000" cy="42672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Microsoft Surface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Apple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</a:rPr>
              <a:t>iPad</a:t>
            </a:r>
            <a:endParaRPr lang="en-US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Windows based workstation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Windows based Server running SQL Server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56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900149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Microsoft Surface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4600" y="1524000"/>
            <a:ext cx="4267200" cy="3733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Multi-user,  multi-touch social interaction device.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Uses IR cameras to sense touches, capable of having 50+ active touch points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Intended to be used in a clinician’s office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442371" cy="187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94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Apple </a:t>
            </a:r>
            <a:r>
              <a:rPr lang="en-US" dirty="0" err="1" smtClean="0">
                <a:solidFill>
                  <a:srgbClr val="7030A0"/>
                </a:solidFill>
              </a:rPr>
              <a:t>iPAD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Multi-touch tablet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Up to 11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active touch points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take-home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device for patients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ipad_2up_hometi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048000"/>
            <a:ext cx="4343400" cy="2977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Healing vision overview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Features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Add User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Edit User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Set Games Option of Each User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Query Data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Generate Reports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healingvi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76400"/>
            <a:ext cx="4800600" cy="3443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6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Database</a:t>
            </a:r>
            <a:r>
              <a:rPr lang="en-US" baseline="0" dirty="0" smtClean="0">
                <a:solidFill>
                  <a:srgbClr val="7030A0"/>
                </a:solidFill>
              </a:rPr>
              <a:t> overview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800600" cy="299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Microsoft SQL 2008 R2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88633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83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33988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Questions?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14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Demos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1) “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Froggie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Says” on the Surface</a:t>
            </a:r>
          </a:p>
          <a:p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2) “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Froggie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Says” on the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iPad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3) Healing Vision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3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Healing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0" dirty="0" smtClean="0">
                <a:solidFill>
                  <a:srgbClr val="7030A0"/>
                </a:solidFill>
              </a:rPr>
              <a:t>Touch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Team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Sean Owen 		– Project Manager</a:t>
            </a:r>
          </a:p>
          <a:p>
            <a:pPr algn="just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Michael Fore 		– Testing Lead</a:t>
            </a:r>
          </a:p>
          <a:p>
            <a:pPr algn="just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Jeffrey Newton 	– Documentation Lead</a:t>
            </a:r>
          </a:p>
          <a:p>
            <a:pPr algn="just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Anh Pham		– iPad Lead</a:t>
            </a:r>
          </a:p>
          <a:p>
            <a:pPr algn="just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Jeff Regan		– Healing Vision/Database Lead</a:t>
            </a:r>
          </a:p>
          <a:p>
            <a:pPr algn="just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Alex Welsh 		– Surface Lead/Design Lead</a:t>
            </a:r>
          </a:p>
          <a:p>
            <a:pPr algn="just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Matthew Williams 	– Website /Graphics </a:t>
            </a:r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00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solidFill>
                  <a:srgbClr val="7030A0"/>
                </a:solidFill>
              </a:rPr>
              <a:t>Agenda</a:t>
            </a:r>
            <a:endParaRPr lang="en-US" b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Evolution of Healing Touch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What is Healing Touch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Project Schedule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Website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Healing Touch Overview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Q/A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Platform Demos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28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Evolution of healing Touch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Goal – work with outside client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Texas Health Resources (THR)</a:t>
            </a:r>
          </a:p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Clients: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Dr. Malcolm Stewart – Human Performance Laboratory at Texas Health 			Presbyterian Hospital, Dallas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Mike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Skupien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 – Innovative Technology Solutions at THR</a:t>
            </a:r>
          </a:p>
          <a:p>
            <a:pPr lvl="1"/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What is </a:t>
            </a:r>
            <a:r>
              <a:rPr lang="en-US" dirty="0" smtClean="0">
                <a:solidFill>
                  <a:srgbClr val="7030A0"/>
                </a:solidFill>
              </a:rPr>
              <a:t>Healing Touch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733800"/>
          </a:xfrm>
        </p:spPr>
        <p:txBody>
          <a:bodyPr anchor="ctr">
            <a:normAutofit/>
          </a:bodyPr>
          <a:lstStyle/>
          <a:p>
            <a:pPr algn="just"/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Computerized system designed to provide therapeutic and rehabilitative exercises using:</a:t>
            </a:r>
          </a:p>
          <a:p>
            <a:pPr lvl="1" algn="just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Multi-touch, multi-user devices</a:t>
            </a:r>
          </a:p>
          <a:p>
            <a:pPr lvl="1" algn="just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Exercise through gaming</a:t>
            </a:r>
          </a:p>
          <a:p>
            <a:pPr algn="just"/>
            <a:r>
              <a:rPr lang="en-US" sz="2200" dirty="0" smtClean="0">
                <a:solidFill>
                  <a:schemeClr val="bg1">
                    <a:lumMod val="10000"/>
                  </a:schemeClr>
                </a:solidFill>
              </a:rPr>
              <a:t>Gives clinicians the ability to:</a:t>
            </a:r>
          </a:p>
          <a:p>
            <a:pPr lvl="1" algn="just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Store, collect, and retrieve game results</a:t>
            </a:r>
          </a:p>
          <a:p>
            <a:pPr lvl="1" algn="just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Monitor patient progress</a:t>
            </a:r>
            <a:endParaRPr lang="en-US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1" algn="just"/>
            <a:endParaRPr lang="en-US" sz="1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33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Project schedule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Iteration 2 					   	February 1</a:t>
            </a:r>
            <a:r>
              <a:rPr lang="en-US" baseline="30000" dirty="0" smtClean="0">
                <a:solidFill>
                  <a:schemeClr val="bg1">
                    <a:lumMod val="1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Framework complete</a:t>
            </a:r>
          </a:p>
          <a:p>
            <a:pPr lvl="1"/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Froggie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Says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Iteration 3						February 21</a:t>
            </a:r>
            <a:r>
              <a:rPr lang="en-US" baseline="30000" dirty="0" smtClean="0">
                <a:solidFill>
                  <a:schemeClr val="bg1">
                    <a:lumMod val="1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Framework, Healing Vision, and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Froggie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Says tested and debugged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Second game finished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Test Plan complete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Iteration 4						March 29</a:t>
            </a:r>
            <a:r>
              <a:rPr lang="en-US" baseline="30000" dirty="0" smtClean="0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Second and third games finish, tested and debugged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User Manual complete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Public Presentations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North Texas Area Student Conference 			April 9</a:t>
            </a:r>
            <a:r>
              <a:rPr lang="en-US" baseline="30000" dirty="0" smtClean="0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Student Research Symposium 				April 15</a:t>
            </a:r>
            <a:r>
              <a:rPr lang="en-US" baseline="30000" dirty="0" smtClean="0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Final Presentation					April 29th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26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Project Website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2010-2011 Computer Science Department, Texas Christian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67" t="3018" r="9121" b="5249"/>
          <a:stretch/>
        </p:blipFill>
        <p:spPr bwMode="auto">
          <a:xfrm>
            <a:off x="3276600" y="1523999"/>
            <a:ext cx="5384515" cy="42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en-US" sz="2000" kern="1200" baseline="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Major Tabs</a:t>
            </a:r>
            <a:endParaRPr lang="en-US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1600" kern="1200" baseline="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Team</a:t>
            </a:r>
            <a:endParaRPr lang="en-US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1600" kern="1200" baseline="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Schedule</a:t>
            </a:r>
            <a:endParaRPr lang="en-US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1600" kern="1200" baseline="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WAR’s</a:t>
            </a:r>
            <a:endParaRPr lang="en-US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1600" kern="1200" baseline="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Media</a:t>
            </a:r>
            <a:endParaRPr lang="en-US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1600" kern="1200" baseline="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Deliverables</a:t>
            </a:r>
            <a:endParaRPr lang="en-US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1600" kern="1200" baseline="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Resources</a:t>
            </a:r>
            <a:endParaRPr lang="en-US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4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Healing</a:t>
            </a:r>
            <a:r>
              <a:rPr lang="en-US" baseline="0" dirty="0" smtClean="0">
                <a:solidFill>
                  <a:srgbClr val="7030A0"/>
                </a:solidFill>
              </a:rPr>
              <a:t> Touch overview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Components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Games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Hardware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Healing Vision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Database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3814762" cy="42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9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rgbClr val="7030A0"/>
                </a:solidFill>
              </a:rPr>
              <a:t>Healing Touch Games</a:t>
            </a: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Games focus on different aspects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Neuromuscular – Maze, Meteors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Memory –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Froggie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Says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Deductive reasoning - Archery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Social play – Air Hockey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Clinicians analyze game results and 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	monitor patient progress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2010-2011 Computer Science Department, Texas Christian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AD7-7171-452E-9DA1-2EDAA1BE42F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15_Meteor_g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447800"/>
            <a:ext cx="3323664" cy="2231688"/>
          </a:xfrm>
          <a:prstGeom prst="rect">
            <a:avLst/>
          </a:prstGeom>
        </p:spPr>
      </p:pic>
      <p:pic>
        <p:nvPicPr>
          <p:cNvPr id="7" name="Picture 6" descr="18_Hockey_gam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886200"/>
            <a:ext cx="3276600" cy="2200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Purple">
      <a:dk1>
        <a:srgbClr val="F8F8F8"/>
      </a:dk1>
      <a:lt1>
        <a:srgbClr val="F8F8F8"/>
      </a:lt1>
      <a:dk2>
        <a:srgbClr val="F8F8F8"/>
      </a:dk2>
      <a:lt2>
        <a:srgbClr val="D4D4D4"/>
      </a:lt2>
      <a:accent1>
        <a:srgbClr val="7030A0"/>
      </a:accent1>
      <a:accent2>
        <a:srgbClr val="00A2E6"/>
      </a:accent2>
      <a:accent3>
        <a:srgbClr val="BA8CDC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563</TotalTime>
  <Words>486</Words>
  <Application>Microsoft Office PowerPoint</Application>
  <PresentationFormat>On-screen Show (4:3)</PresentationFormat>
  <Paragraphs>158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 Pop</vt:lpstr>
      <vt:lpstr>Slide 1</vt:lpstr>
      <vt:lpstr>Healing Touch Team</vt:lpstr>
      <vt:lpstr>Agenda</vt:lpstr>
      <vt:lpstr>Evolution of healing Touch</vt:lpstr>
      <vt:lpstr>What is Healing Touch</vt:lpstr>
      <vt:lpstr>Project schedule</vt:lpstr>
      <vt:lpstr>Project Website</vt:lpstr>
      <vt:lpstr>Healing Touch overview</vt:lpstr>
      <vt:lpstr>Healing Touch Games</vt:lpstr>
      <vt:lpstr>Hardware Overview</vt:lpstr>
      <vt:lpstr>Microsoft Surface</vt:lpstr>
      <vt:lpstr>Apple iPAD</vt:lpstr>
      <vt:lpstr>Healing vision overview</vt:lpstr>
      <vt:lpstr>Database overview</vt:lpstr>
      <vt:lpstr>Questions?</vt:lpstr>
      <vt:lpstr>Demos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Anh Pham</cp:lastModifiedBy>
  <cp:revision>45</cp:revision>
  <dcterms:created xsi:type="dcterms:W3CDTF">2011-01-26T22:06:41Z</dcterms:created>
  <dcterms:modified xsi:type="dcterms:W3CDTF">2011-02-08T08:19:02Z</dcterms:modified>
</cp:coreProperties>
</file>